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9" autoAdjust="0"/>
    <p:restoredTop sz="90909" autoAdjust="0"/>
  </p:normalViewPr>
  <p:slideViewPr>
    <p:cSldViewPr>
      <p:cViewPr varScale="1">
        <p:scale>
          <a:sx n="77" d="100"/>
          <a:sy n="77" d="100"/>
        </p:scale>
        <p:origin x="32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C2C8F17-FA27-4B95-BBE7-A753EA19569F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B71A0CA-519C-4A27-AC05-F3EA2F5BE5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06084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102070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230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607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0" r:id="rId1"/>
    <p:sldLayoutId id="214748374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"/>
            <a:ext cx="9144000" cy="7048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新細明體" pitchFamily="18" charset="-120"/>
                <a:cs typeface="Arial" charset="0"/>
              </a:rPr>
              <a:t>H681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  <a:cs typeface="Arial" charset="0"/>
              </a:rPr>
              <a:t>與主同葬</a:t>
            </a:r>
            <a:br>
              <a:rPr lang="zh-CN" altLang="en-US" sz="2800" b="1" dirty="0">
                <a:solidFill>
                  <a:schemeClr val="tx1"/>
                </a:solidFill>
                <a:latin typeface="Arial Narrow" pitchFamily="34" charset="0"/>
                <a:ea typeface="標楷體" pitchFamily="65" charset="-120"/>
                <a:cs typeface="Arial" charset="0"/>
              </a:rPr>
            </a:br>
            <a:r>
              <a:rPr lang="zh-CN" altLang="en-US" sz="2400" b="1" dirty="0">
                <a:latin typeface="Arial Narrow" pitchFamily="34" charset="0"/>
                <a:ea typeface="宋体" pitchFamily="2" charset="-122"/>
                <a:cs typeface="Arial" charset="0"/>
              </a:rPr>
              <a:t> 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  <a:cs typeface="Arial" charset="0"/>
              </a:rPr>
              <a:t>BURIED WITH CHRIST (1/5)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84349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與主同葬，也一同復活，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Buried with Christ, and raised with Him too;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還有甚麼留給我去作？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What is then left for me to do ?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只要我不再奮鬥擊空，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Simply to cease from struggling and strife;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只要我照新生而舉動。榮耀歸於神！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Simply to walk in newness of life. Glory be to God.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ChangeArrowheads="1"/>
          </p:cNvSpPr>
          <p:nvPr/>
        </p:nvSpPr>
        <p:spPr bwMode="auto">
          <a:xfrm>
            <a:off x="0" y="24681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H68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2/5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, 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一同復活與我的元首，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Risen with Christ, my glorious Head,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我今在聖潔路上行走；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Holiness now, the pathway I tread,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當我向前時，我就想到：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Beautiful thought, while walking therein; </a:t>
            </a:r>
          </a:p>
          <a:p>
            <a:pPr algn="ctr" eaLnBrk="1" hangingPunct="1"/>
            <a:r>
              <a:rPr lang="en-US" altLang="zh-CN" sz="3200" dirty="0">
                <a:latin typeface="DFKai-SB" panose="03000509000000000000" pitchFamily="65" charset="-120"/>
                <a:ea typeface="DFKai-SB" panose="03000509000000000000" pitchFamily="65" charset="-120"/>
                <a:cs typeface="Arial" charset="0"/>
              </a:rPr>
              <a:t>“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死的人脫罪</a:t>
            </a:r>
            <a:r>
              <a:rPr lang="zh-CN" altLang="en-US" sz="3200" dirty="0">
                <a:ea typeface="標楷體" pitchFamily="65" charset="-120"/>
                <a:cs typeface="Arial" charset="0"/>
              </a:rPr>
              <a:t>”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是何其好！榮耀歸於神！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He that is dead is freed from sin. Glory be to God.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H68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3/5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, 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與主同活，祂永不再死，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Living with Christ, Who </a:t>
            </a:r>
            <a:r>
              <a:rPr lang="en-US" altLang="zh-CN" sz="2800" dirty="0" err="1">
                <a:ea typeface="宋体" pitchFamily="2" charset="-122"/>
                <a:cs typeface="Arial" charset="0"/>
              </a:rPr>
              <a:t>dieth</a:t>
            </a:r>
            <a:r>
              <a:rPr lang="en-US" altLang="zh-CN" sz="2800" dirty="0">
                <a:ea typeface="宋体" pitchFamily="2" charset="-122"/>
                <a:cs typeface="Arial" charset="0"/>
              </a:rPr>
              <a:t> no more,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與主同行，祂永不會遲；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Following Christ, Who </a:t>
            </a:r>
            <a:r>
              <a:rPr lang="en-US" altLang="zh-CN" sz="2800" dirty="0" err="1">
                <a:ea typeface="宋体" pitchFamily="2" charset="-122"/>
                <a:cs typeface="Arial" charset="0"/>
              </a:rPr>
              <a:t>goeth</a:t>
            </a:r>
            <a:r>
              <a:rPr lang="en-US" altLang="zh-CN" sz="2800" dirty="0">
                <a:ea typeface="宋体" pitchFamily="2" charset="-122"/>
                <a:cs typeface="Arial" charset="0"/>
              </a:rPr>
              <a:t> before,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我天天算自己已經死，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I am from bondage utterly freed.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所以我就從捆綁得釋。榮耀歸於神！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Reckoning self as dead indeed. Glory be to God.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H68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4/5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, 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為主活著，我獻上肢體，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Living for Christ, my members I yield,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永遠歸神，作祂的奴隸；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Servants to God, for evermore sealed,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我今在恩下，不在法下，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Not under law, I’m now under grace,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罪已失勢，主代興管轄。榮耀歸於神！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Sin is dethroned, and Christ takes its place. Glory be to God.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H68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5/5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, 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1/1)</a:t>
            </a:r>
            <a:endParaRPr lang="en-US" altLang="zh-CN" dirty="0">
              <a:latin typeface="Arial" charset="0"/>
              <a:ea typeface="新細明體" pitchFamily="18" charset="-120"/>
              <a:cs typeface="Arial" charset="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靠主長大，我今真慚愧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Growing in Christ; no more shall be named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再題到我的已往寶貴；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Things of which now I’m truly ashamed,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我願意結出成聖果子，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Fruit unto holiness will I bear,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滿足神心意，遵行神旨。榮耀歸於神！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  <a:cs typeface="Arial" charset="0"/>
              </a:rPr>
              <a:t>Life evermore, the end I shall share, Glory be to God.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102</TotalTime>
  <Words>444</Words>
  <Application>Microsoft Office PowerPoint</Application>
  <PresentationFormat>On-screen Show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DFKai-SB</vt:lpstr>
      <vt:lpstr>DFKai-SB</vt:lpstr>
      <vt:lpstr>Arial</vt:lpstr>
      <vt:lpstr>Arial Narrow</vt:lpstr>
      <vt:lpstr>Calibri</vt:lpstr>
      <vt:lpstr>Times New Roman</vt:lpstr>
      <vt:lpstr>Wingdings</vt:lpstr>
      <vt:lpstr>cccta_hymn</vt:lpstr>
      <vt:lpstr>H681  與主同葬  BURIED WITH CHRIST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681 與主同葬 BURIED WITH CHRIST</dc:title>
  <dc:subject>Hymnary 聖徒詩歌</dc:subject>
  <dc:creator>T. Ryder</dc:creator>
  <cp:lastModifiedBy>Timothy Liang</cp:lastModifiedBy>
  <cp:revision>22</cp:revision>
  <dcterms:created xsi:type="dcterms:W3CDTF">2001-02-01T00:35:59Z</dcterms:created>
  <dcterms:modified xsi:type="dcterms:W3CDTF">2017-08-06T15:46:45Z</dcterms:modified>
</cp:coreProperties>
</file>